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301" r:id="rId4"/>
    <p:sldId id="258" r:id="rId5"/>
    <p:sldId id="302" r:id="rId6"/>
    <p:sldId id="259" r:id="rId7"/>
    <p:sldId id="260" r:id="rId8"/>
    <p:sldId id="266" r:id="rId9"/>
    <p:sldId id="303" r:id="rId10"/>
    <p:sldId id="262" r:id="rId11"/>
    <p:sldId id="305" r:id="rId12"/>
    <p:sldId id="288" r:id="rId13"/>
    <p:sldId id="263" r:id="rId14"/>
    <p:sldId id="264" r:id="rId15"/>
    <p:sldId id="287" r:id="rId16"/>
    <p:sldId id="289" r:id="rId17"/>
    <p:sldId id="299" r:id="rId18"/>
    <p:sldId id="275" r:id="rId19"/>
    <p:sldId id="276" r:id="rId20"/>
    <p:sldId id="277" r:id="rId21"/>
    <p:sldId id="278" r:id="rId22"/>
    <p:sldId id="279" r:id="rId23"/>
    <p:sldId id="280" r:id="rId24"/>
    <p:sldId id="298" r:id="rId25"/>
    <p:sldId id="293" r:id="rId26"/>
    <p:sldId id="294" r:id="rId27"/>
    <p:sldId id="291" r:id="rId28"/>
    <p:sldId id="292" r:id="rId29"/>
    <p:sldId id="268" r:id="rId30"/>
    <p:sldId id="269" r:id="rId31"/>
    <p:sldId id="271" r:id="rId32"/>
    <p:sldId id="272" r:id="rId33"/>
    <p:sldId id="274" r:id="rId34"/>
    <p:sldId id="265" r:id="rId35"/>
    <p:sldId id="270" r:id="rId36"/>
    <p:sldId id="286" r:id="rId37"/>
    <p:sldId id="306" r:id="rId38"/>
    <p:sldId id="295" r:id="rId39"/>
    <p:sldId id="296" r:id="rId40"/>
    <p:sldId id="297" r:id="rId41"/>
    <p:sldId id="300" r:id="rId42"/>
    <p:sldId id="304" r:id="rId43"/>
    <p:sldId id="290" r:id="rId44"/>
    <p:sldId id="281" r:id="rId45"/>
    <p:sldId id="282" r:id="rId46"/>
    <p:sldId id="283" r:id="rId47"/>
    <p:sldId id="284" r:id="rId48"/>
    <p:sldId id="28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18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779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74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850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63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454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20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76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033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6108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5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2022-03-08(Tue)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4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microsoft.com/office/2007/relationships/hdphoto" Target="../media/hdphoto2.wdp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9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4.png"/><Relationship Id="rId4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특징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428296" y="2828835"/>
            <a:ext cx="133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UI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674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조작법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인벤토리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709472"/>
              </p:ext>
            </p:extLst>
          </p:nvPr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229684"/>
              </p:ext>
            </p:extLst>
          </p:nvPr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225295"/>
              </p:ext>
            </p:extLst>
          </p:nvPr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21180"/>
              </p:ext>
            </p:extLst>
          </p:nvPr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913738"/>
              </p:ext>
            </p:extLst>
          </p:nvPr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263B4D-54F3-4EAA-AFDC-4D96DBDB65B2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 상세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6DCB7-66EB-4553-91F3-49DF2AFCB62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회의 후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4E686-FB62-4D00-993C-4E0CDFAE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09" y="1598789"/>
            <a:ext cx="4675564" cy="4567459"/>
          </a:xfrm>
          <a:prstGeom prst="rect">
            <a:avLst/>
          </a:prstGeom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74206930-8934-41DD-BE7C-5DC976800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215" y="32247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85A0D0E8-C818-4114-9CCF-A8C0E697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67" y="394631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0661EC3A-5531-419D-A943-65CEE341C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183" y="4228192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23AFC7E9-35BC-4D22-A9F4-584269CF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774" y="415944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23D05E8-759F-4B7D-B4E3-D8E82EDC6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5346" y="384107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BB419374-7B38-443E-B90B-2000DD11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2217" y="3181251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854A6FC2-BB1E-424D-8234-CDEFE10D9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9674" y="2890207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F1FFB71A-C6BA-4F70-B7E4-E4BB5D072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90967" l="9961" r="89990">
                        <a14:foregroundMark x1="34863" y1="20410" x2="31201" y2="28320"/>
                        <a14:foregroundMark x1="31201" y1="28320" x2="31689" y2="29004"/>
                        <a14:foregroundMark x1="38037" y1="18604" x2="49121" y2="18750"/>
                        <a14:foregroundMark x1="49121" y1="18750" x2="62109" y2="28906"/>
                        <a14:foregroundMark x1="62109" y1="28906" x2="59375" y2="54785"/>
                        <a14:foregroundMark x1="59375" y1="54785" x2="61230" y2="61523"/>
                        <a14:foregroundMark x1="69434" y1="49707" x2="65283" y2="60156"/>
                        <a14:foregroundMark x1="49316" y1="38184" x2="54590" y2="40820"/>
                        <a14:foregroundMark x1="37207" y1="39307" x2="42090" y2="41406"/>
                        <a14:foregroundMark x1="44189" y1="54736" x2="47021" y2="73877"/>
                        <a14:foregroundMark x1="47021" y1="73877" x2="46924" y2="74463"/>
                        <a14:foregroundMark x1="50293" y1="59570" x2="51953" y2="53613"/>
                        <a14:foregroundMark x1="82910" y1="27246" x2="83057" y2="27783"/>
                        <a14:foregroundMark x1="44727" y1="90283" x2="47005" y2="90874"/>
                        <a14:backgroundMark x1="76660" y1="21826" x2="85156" y2="27930"/>
                        <a14:backgroundMark x1="47510" y1="91260" x2="47510" y2="91260"/>
                        <a14:backgroundMark x1="47070" y1="91260" x2="47559" y2="91309"/>
                        <a14:backgroundMark x1="46680" y1="91455" x2="47559" y2="91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063" y="2926525"/>
            <a:ext cx="687152" cy="6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FB8C15-55AE-4D0F-9EF5-51CE6EC8474B}"/>
              </a:ext>
            </a:extLst>
          </p:cNvPr>
          <p:cNvSpPr txBox="1"/>
          <p:nvPr/>
        </p:nvSpPr>
        <p:spPr>
          <a:xfrm>
            <a:off x="447452" y="3025695"/>
            <a:ext cx="59394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끝난 후 플레이어는 게임이 시작하기전에 있던</a:t>
            </a:r>
            <a:endParaRPr lang="en-US" altLang="ko-KR" b="1" dirty="0"/>
          </a:p>
          <a:p>
            <a:r>
              <a:rPr lang="ko-KR" altLang="en-US" b="1" dirty="0"/>
              <a:t>위치에서 다시 게임을 플레이하게 된다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ko-KR" altLang="en-US" b="1" dirty="0"/>
              <a:t>회의가 끝난 후 납치자들의 킬 버튼은 </a:t>
            </a:r>
            <a:r>
              <a:rPr lang="en-US" altLang="ko-KR" b="1" dirty="0"/>
              <a:t>15</a:t>
            </a:r>
            <a:r>
              <a:rPr lang="ko-KR" altLang="en-US" b="1" dirty="0"/>
              <a:t>초 동안 잠기게</a:t>
            </a:r>
            <a:endParaRPr lang="en-US" altLang="ko-KR" b="1" dirty="0"/>
          </a:p>
          <a:p>
            <a:r>
              <a:rPr lang="ko-KR" altLang="en-US" b="1" dirty="0"/>
              <a:t>되며 </a:t>
            </a:r>
            <a:r>
              <a:rPr lang="en-US" altLang="ko-KR" b="1" dirty="0"/>
              <a:t>15</a:t>
            </a:r>
            <a:r>
              <a:rPr lang="ko-KR" altLang="en-US" b="1" dirty="0"/>
              <a:t>초가 지난 후에 사용 가능하게 된다</a:t>
            </a:r>
            <a:r>
              <a:rPr lang="en-US" altLang="ko-KR" b="1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B693-F070-4A08-8F53-8EE8D668BA1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50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BBB9B9-1D5D-4CAD-B4B2-F56E8DF3AFB6}"/>
              </a:ext>
            </a:extLst>
          </p:cNvPr>
          <p:cNvGrpSpPr/>
          <p:nvPr/>
        </p:nvGrpSpPr>
        <p:grpSpPr>
          <a:xfrm>
            <a:off x="561975" y="1490749"/>
            <a:ext cx="7630050" cy="4833033"/>
            <a:chOff x="1313924" y="913349"/>
            <a:chExt cx="9564151" cy="6058133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28ADD659-49CC-470D-8B55-4123B43B18A9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AA9FDF3-2317-4C76-8B02-5C00C265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7E3D5A0-7F64-4668-9EB8-CD86E2C3C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A0FEB8-A46F-4B68-9053-45DD6B170E03}"/>
              </a:ext>
            </a:extLst>
          </p:cNvPr>
          <p:cNvGrpSpPr/>
          <p:nvPr/>
        </p:nvGrpSpPr>
        <p:grpSpPr>
          <a:xfrm>
            <a:off x="8416609" y="2064177"/>
            <a:ext cx="3494655" cy="3686175"/>
            <a:chOff x="8324850" y="1790700"/>
            <a:chExt cx="3494655" cy="36861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356938C-3C50-4481-A5D7-47D10165D3B0}"/>
                </a:ext>
              </a:extLst>
            </p:cNvPr>
            <p:cNvSpPr/>
            <p:nvPr/>
          </p:nvSpPr>
          <p:spPr>
            <a:xfrm>
              <a:off x="8324850" y="1790700"/>
              <a:ext cx="3457575" cy="368617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378673-46AF-4E73-9214-3D834FCF2048}"/>
                </a:ext>
              </a:extLst>
            </p:cNvPr>
            <p:cNvSpPr txBox="1"/>
            <p:nvPr/>
          </p:nvSpPr>
          <p:spPr>
            <a:xfrm>
              <a:off x="8374331" y="2009121"/>
              <a:ext cx="3445174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dirty="0"/>
                <a:t>로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 </a:t>
              </a:r>
              <a:r>
                <a:rPr lang="en-US" altLang="ko-KR" sz="1200" dirty="0"/>
                <a:t>6</a:t>
              </a:r>
              <a:r>
                <a:rPr lang="ko-KR" altLang="en-US" sz="1200" dirty="0"/>
                <a:t>가지의 구역으로 나뉘어 있습니다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각 구역에는 배치 되어 있는 재료들이 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r>
                <a:rPr lang="en-US" altLang="ko-KR" sz="1200" dirty="0"/>
                <a:t>. ( </a:t>
              </a:r>
              <a:r>
                <a:rPr lang="ko-KR" altLang="en-US" sz="1200" dirty="0"/>
                <a:t>배를 고치는데 사용되는 재료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탈출하여 항해하며 먹을 음식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완전한 재료가</a:t>
              </a:r>
              <a:br>
                <a:rPr lang="en-US" altLang="ko-KR" sz="1200" dirty="0"/>
              </a:br>
              <a:r>
                <a:rPr lang="ko-KR" altLang="en-US" sz="1200" dirty="0"/>
                <a:t>되기 전의 원석 등</a:t>
              </a:r>
              <a:r>
                <a:rPr lang="en-US" altLang="ko-KR" sz="1200" dirty="0"/>
                <a:t>)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dirty="0"/>
                <a:t>재료들이 배치 되어 있는 구역은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숲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br>
                <a:rPr lang="en-US" altLang="ko-KR" sz="1200" b="1" dirty="0">
                  <a:solidFill>
                    <a:schemeClr val="accent2"/>
                  </a:solidFill>
                </a:rPr>
              </a:br>
              <a:r>
                <a:rPr lang="ko-KR" altLang="en-US" sz="1200" b="1" dirty="0">
                  <a:solidFill>
                    <a:schemeClr val="accent2"/>
                  </a:solidFill>
                </a:rPr>
                <a:t>모래사장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연구소</a:t>
              </a:r>
              <a:r>
                <a:rPr lang="en-US" altLang="ko-KR" sz="1200" b="1" dirty="0">
                  <a:solidFill>
                    <a:schemeClr val="accent2"/>
                  </a:solidFill>
                </a:rPr>
                <a:t>, </a:t>
              </a:r>
              <a:r>
                <a:rPr lang="ko-KR" altLang="en-US" sz="1200" b="1" dirty="0">
                  <a:solidFill>
                    <a:schemeClr val="accent2"/>
                  </a:solidFill>
                </a:rPr>
                <a:t>동굴</a:t>
              </a:r>
              <a:r>
                <a:rPr lang="ko-KR" altLang="en-US" sz="1200" b="1" dirty="0">
                  <a:solidFill>
                    <a:schemeClr val="accent5">
                      <a:lumMod val="50000"/>
                    </a:schemeClr>
                  </a:solidFill>
                </a:rPr>
                <a:t> </a:t>
              </a:r>
              <a:r>
                <a:rPr lang="ko-KR" altLang="en-US" sz="1200" dirty="0"/>
                <a:t>총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개의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구역입니다</a:t>
              </a:r>
              <a:r>
                <a:rPr lang="en-US" altLang="ko-KR" sz="1200" dirty="0"/>
                <a:t>.</a:t>
              </a:r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메인 로비</a:t>
              </a:r>
              <a:r>
                <a:rPr lang="ko-KR" altLang="en-US" sz="1200" dirty="0"/>
                <a:t>는 배를 고치기 위한 재료를 </a:t>
              </a:r>
              <a:br>
                <a:rPr lang="en-US" altLang="ko-KR" sz="1200" dirty="0"/>
              </a:br>
              <a:r>
                <a:rPr lang="ko-KR" altLang="en-US" sz="1200" dirty="0"/>
                <a:t>모아 놓는 상자와 회의를 하기 위한 탁자가</a:t>
              </a:r>
              <a:br>
                <a:rPr lang="en-US" altLang="ko-KR" sz="1200" dirty="0"/>
              </a:br>
              <a:r>
                <a:rPr lang="ko-KR" altLang="en-US" sz="1200" dirty="0"/>
                <a:t>있습니다</a:t>
              </a:r>
              <a:endParaRPr lang="en-US" altLang="ko-KR" sz="1200" dirty="0"/>
            </a:p>
            <a:p>
              <a:pPr marL="171450" indent="-171450">
                <a:buFontTx/>
                <a:buChar char="-"/>
              </a:pPr>
              <a:endParaRPr lang="en-US" altLang="ko-KR" sz="1200" dirty="0"/>
            </a:p>
            <a:p>
              <a:pPr marL="171450" indent="-171450">
                <a:buFontTx/>
                <a:buChar char="-"/>
              </a:pPr>
              <a:r>
                <a:rPr lang="ko-KR" altLang="en-US" sz="1200" b="1" dirty="0">
                  <a:solidFill>
                    <a:schemeClr val="accent2"/>
                  </a:solidFill>
                </a:rPr>
                <a:t>제련소</a:t>
              </a:r>
              <a:r>
                <a:rPr lang="ko-KR" altLang="en-US" sz="1200" dirty="0"/>
                <a:t>는 원석을 가공 시켜 완전한 재료</a:t>
              </a:r>
              <a:br>
                <a:rPr lang="en-US" altLang="ko-KR" sz="1200" dirty="0"/>
              </a:br>
              <a:r>
                <a:rPr lang="ko-KR" altLang="en-US" sz="1200" dirty="0"/>
                <a:t>로 만드는 구역입니다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392713-5D6A-477F-809B-12AAFB28832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75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F9EE25D4-F305-4683-AEB6-8AA23B5DEF6B}"/>
              </a:ext>
            </a:extLst>
          </p:cNvPr>
          <p:cNvSpPr txBox="1"/>
          <p:nvPr/>
        </p:nvSpPr>
        <p:spPr>
          <a:xfrm>
            <a:off x="9358558" y="19926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베리 스폰지점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B141-4261-49C6-83A3-C6B332860F3B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 스폰지점  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4A6D033-45DD-4FE1-92F4-F2696DB1104B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1C7C686-3FE6-4CF8-8E56-429C114D3A2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E49E68-AD15-43A0-AC58-9B389096943C}"/>
              </a:ext>
            </a:extLst>
          </p:cNvPr>
          <p:cNvGrpSpPr/>
          <p:nvPr/>
        </p:nvGrpSpPr>
        <p:grpSpPr>
          <a:xfrm>
            <a:off x="4407023" y="1611281"/>
            <a:ext cx="2781300" cy="4570443"/>
            <a:chOff x="4504773" y="1034474"/>
            <a:chExt cx="3543852" cy="582352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AC5DA54-99C2-4AB2-9D38-A0976C76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4773" y="1034474"/>
              <a:ext cx="3543852" cy="5823526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B9D3653-2BD8-4E2D-AE00-BF6A1294D3D7}"/>
                </a:ext>
              </a:extLst>
            </p:cNvPr>
            <p:cNvSpPr/>
            <p:nvPr/>
          </p:nvSpPr>
          <p:spPr>
            <a:xfrm>
              <a:off x="5988050" y="299720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F7B992B-0D4E-4327-8AA1-D7855EA7ECFF}"/>
                </a:ext>
              </a:extLst>
            </p:cNvPr>
            <p:cNvSpPr/>
            <p:nvPr/>
          </p:nvSpPr>
          <p:spPr>
            <a:xfrm>
              <a:off x="6770686" y="303530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C7E4A0-0E95-418F-AA38-08A84DC339F3}"/>
                </a:ext>
              </a:extLst>
            </p:cNvPr>
            <p:cNvSpPr/>
            <p:nvPr/>
          </p:nvSpPr>
          <p:spPr>
            <a:xfrm>
              <a:off x="6838949" y="3535651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4352D9-D646-47F1-BAF4-4B049E71E227}"/>
                </a:ext>
              </a:extLst>
            </p:cNvPr>
            <p:cNvSpPr/>
            <p:nvPr/>
          </p:nvSpPr>
          <p:spPr>
            <a:xfrm>
              <a:off x="6096000" y="3698875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2DA676D-D9B8-4568-86DC-45198A1E45A5}"/>
                </a:ext>
              </a:extLst>
            </p:cNvPr>
            <p:cNvSpPr/>
            <p:nvPr/>
          </p:nvSpPr>
          <p:spPr>
            <a:xfrm>
              <a:off x="6786562" y="41068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8071DE-923A-49E9-A4E7-D440E252BB5B}"/>
                </a:ext>
              </a:extLst>
            </p:cNvPr>
            <p:cNvSpPr/>
            <p:nvPr/>
          </p:nvSpPr>
          <p:spPr>
            <a:xfrm>
              <a:off x="6678612" y="4881562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092B58F-C526-4776-A9CA-42A3B6558AB0}"/>
                </a:ext>
              </a:extLst>
            </p:cNvPr>
            <p:cNvSpPr/>
            <p:nvPr/>
          </p:nvSpPr>
          <p:spPr>
            <a:xfrm>
              <a:off x="5880100" y="4455319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0E1C72B-CB23-4174-9C8B-FBD2CAEC8815}"/>
                </a:ext>
              </a:extLst>
            </p:cNvPr>
            <p:cNvSpPr/>
            <p:nvPr/>
          </p:nvSpPr>
          <p:spPr>
            <a:xfrm>
              <a:off x="5535612" y="521811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07C7B53-79AA-47B0-A228-CC2C658469A1}"/>
                </a:ext>
              </a:extLst>
            </p:cNvPr>
            <p:cNvSpPr/>
            <p:nvPr/>
          </p:nvSpPr>
          <p:spPr>
            <a:xfrm>
              <a:off x="6222724" y="5465763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D7B5CC-2A92-443E-B7D9-08B4D440D182}"/>
                </a:ext>
              </a:extLst>
            </p:cNvPr>
            <p:cNvSpPr/>
            <p:nvPr/>
          </p:nvSpPr>
          <p:spPr>
            <a:xfrm>
              <a:off x="6532562" y="4374356"/>
              <a:ext cx="107950" cy="1079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6F8FA65-19BE-4671-8E7C-C3A9FE8BBF2B}"/>
                </a:ext>
              </a:extLst>
            </p:cNvPr>
            <p:cNvSpPr/>
            <p:nvPr/>
          </p:nvSpPr>
          <p:spPr>
            <a:xfrm>
              <a:off x="6805634" y="3907213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A39B7DE-E8C3-4CEE-9B05-98A0DBA8E7EE}"/>
                </a:ext>
              </a:extLst>
            </p:cNvPr>
            <p:cNvSpPr/>
            <p:nvPr/>
          </p:nvSpPr>
          <p:spPr>
            <a:xfrm>
              <a:off x="6663690" y="4060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0A422B-4CAA-41DE-8045-B54AF487A884}"/>
                </a:ext>
              </a:extLst>
            </p:cNvPr>
            <p:cNvSpPr/>
            <p:nvPr/>
          </p:nvSpPr>
          <p:spPr>
            <a:xfrm>
              <a:off x="6785610" y="438057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CEC6714-8C6E-4283-A3AD-CA445CB7899B}"/>
                </a:ext>
              </a:extLst>
            </p:cNvPr>
            <p:cNvSpPr/>
            <p:nvPr/>
          </p:nvSpPr>
          <p:spPr>
            <a:xfrm>
              <a:off x="6054090" y="4144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7A0479-54EB-480D-A507-D1B5ACCBB66C}"/>
                </a:ext>
              </a:extLst>
            </p:cNvPr>
            <p:cNvSpPr/>
            <p:nvPr/>
          </p:nvSpPr>
          <p:spPr>
            <a:xfrm>
              <a:off x="6160770" y="338235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2239511-0BD3-4AC4-9BE9-1B190B105A20}"/>
                </a:ext>
              </a:extLst>
            </p:cNvPr>
            <p:cNvSpPr/>
            <p:nvPr/>
          </p:nvSpPr>
          <p:spPr>
            <a:xfrm>
              <a:off x="6672852" y="3270215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F2C99D9-4D0A-4C1A-95D2-0425127AA45A}"/>
                </a:ext>
              </a:extLst>
            </p:cNvPr>
            <p:cNvSpPr/>
            <p:nvPr/>
          </p:nvSpPr>
          <p:spPr>
            <a:xfrm>
              <a:off x="6503670" y="470061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7041BF9-A91D-4CE2-9AAA-916ED0427A6F}"/>
                </a:ext>
              </a:extLst>
            </p:cNvPr>
            <p:cNvSpPr/>
            <p:nvPr/>
          </p:nvSpPr>
          <p:spPr>
            <a:xfrm>
              <a:off x="5833110" y="4822537"/>
              <a:ext cx="66630" cy="61407"/>
            </a:xfrm>
            <a:prstGeom prst="rect">
              <a:avLst/>
            </a:prstGeom>
            <a:solidFill>
              <a:srgbClr val="FF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2FD465-C8C1-4C5D-9D46-4D0DF322F1A4}"/>
              </a:ext>
            </a:extLst>
          </p:cNvPr>
          <p:cNvSpPr txBox="1"/>
          <p:nvPr/>
        </p:nvSpPr>
        <p:spPr>
          <a:xfrm>
            <a:off x="976450" y="1777232"/>
            <a:ext cx="59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숲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830F6F-CED5-4F59-B781-C8885FB2038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06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45159F5-7BDF-489F-9F30-71D0BA84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71" y="1906689"/>
            <a:ext cx="5428772" cy="37225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연구소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배터리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플라스틱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415979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유리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모터 </a:t>
            </a:r>
            <a:r>
              <a:rPr lang="ko-KR" altLang="en-US" dirty="0"/>
              <a:t>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B377EA5-F2A7-4FED-A8E0-FA0631A81DCA}"/>
              </a:ext>
            </a:extLst>
          </p:cNvPr>
          <p:cNvSpPr/>
          <p:nvPr/>
        </p:nvSpPr>
        <p:spPr>
          <a:xfrm>
            <a:off x="7265505" y="4603023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993A63-5765-41C5-A9D8-283B8F808618}"/>
              </a:ext>
            </a:extLst>
          </p:cNvPr>
          <p:cNvSpPr/>
          <p:nvPr/>
        </p:nvSpPr>
        <p:spPr>
          <a:xfrm>
            <a:off x="5342048" y="4949734"/>
            <a:ext cx="159972" cy="14743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81E09DC-D364-4B51-AFA2-1B5A5ED4E507}"/>
              </a:ext>
            </a:extLst>
          </p:cNvPr>
          <p:cNvSpPr/>
          <p:nvPr/>
        </p:nvSpPr>
        <p:spPr>
          <a:xfrm>
            <a:off x="6594653" y="2475957"/>
            <a:ext cx="179388" cy="1653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92CA81-DA78-4BA6-B9A1-731140A54554}"/>
              </a:ext>
            </a:extLst>
          </p:cNvPr>
          <p:cNvSpPr/>
          <p:nvPr/>
        </p:nvSpPr>
        <p:spPr>
          <a:xfrm>
            <a:off x="6758961" y="4455590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290EE0-3ACD-41F9-956C-736F0517AD34}"/>
              </a:ext>
            </a:extLst>
          </p:cNvPr>
          <p:cNvSpPr/>
          <p:nvPr/>
        </p:nvSpPr>
        <p:spPr>
          <a:xfrm>
            <a:off x="5063120" y="33864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4FCD116-D721-4E6F-B4E8-310BF28DD072}"/>
              </a:ext>
            </a:extLst>
          </p:cNvPr>
          <p:cNvSpPr/>
          <p:nvPr/>
        </p:nvSpPr>
        <p:spPr>
          <a:xfrm>
            <a:off x="6016014" y="2979702"/>
            <a:ext cx="159972" cy="147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EE76A0F-C56A-4875-B44D-A5FCCD800C88}"/>
              </a:ext>
            </a:extLst>
          </p:cNvPr>
          <p:cNvSpPr/>
          <p:nvPr/>
        </p:nvSpPr>
        <p:spPr>
          <a:xfrm>
            <a:off x="6888922" y="3435942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8FD3154-D69D-4847-B940-942B3DEB2BE9}"/>
              </a:ext>
            </a:extLst>
          </p:cNvPr>
          <p:cNvSpPr/>
          <p:nvPr/>
        </p:nvSpPr>
        <p:spPr>
          <a:xfrm>
            <a:off x="5518724" y="4186541"/>
            <a:ext cx="159973" cy="147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CCFF2-5FCC-48A9-AC60-3E1A13D735A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324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5" y="1779182"/>
            <a:ext cx="1562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동굴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246114" y="199267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철광석 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086850" y="1246892"/>
            <a:ext cx="22765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구리광석</a:t>
            </a:r>
            <a:r>
              <a:rPr lang="ko-KR" altLang="en-US" dirty="0"/>
              <a:t> 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0FDAA7A-13B9-450E-AA96-CB4C6AD95DA3}"/>
              </a:ext>
            </a:extLst>
          </p:cNvPr>
          <p:cNvSpPr/>
          <p:nvPr/>
        </p:nvSpPr>
        <p:spPr>
          <a:xfrm>
            <a:off x="11184046" y="2000385"/>
            <a:ext cx="358775" cy="3306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477485" y="2800588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석탄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25097F-4722-485D-A32F-677B7EC7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80" y="2084298"/>
            <a:ext cx="5877010" cy="344020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EB71AEF-5BEF-47F4-9122-78B37210FE9F}"/>
              </a:ext>
            </a:extLst>
          </p:cNvPr>
          <p:cNvSpPr/>
          <p:nvPr/>
        </p:nvSpPr>
        <p:spPr>
          <a:xfrm>
            <a:off x="6238875" y="4717702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11E2F-350E-43DB-B5D6-AB30E4CDD82A}"/>
              </a:ext>
            </a:extLst>
          </p:cNvPr>
          <p:cNvSpPr/>
          <p:nvPr/>
        </p:nvSpPr>
        <p:spPr>
          <a:xfrm>
            <a:off x="5556535" y="3127756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C9333B-1860-4CAF-9C5B-ABE747CEE7F1}"/>
              </a:ext>
            </a:extLst>
          </p:cNvPr>
          <p:cNvSpPr/>
          <p:nvPr/>
        </p:nvSpPr>
        <p:spPr>
          <a:xfrm>
            <a:off x="7477125" y="3927127"/>
            <a:ext cx="215900" cy="19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7BD42ED-3395-4783-8954-7FEAA286466B}"/>
              </a:ext>
            </a:extLst>
          </p:cNvPr>
          <p:cNvSpPr/>
          <p:nvPr/>
        </p:nvSpPr>
        <p:spPr>
          <a:xfrm>
            <a:off x="5585487" y="4339468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0D4165-DC49-4A9C-9917-726F2B82FDA1}"/>
              </a:ext>
            </a:extLst>
          </p:cNvPr>
          <p:cNvSpPr/>
          <p:nvPr/>
        </p:nvSpPr>
        <p:spPr>
          <a:xfrm>
            <a:off x="6791608" y="4511762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064BFE6-7209-46D1-B8FD-9CD0753A945B}"/>
              </a:ext>
            </a:extLst>
          </p:cNvPr>
          <p:cNvSpPr/>
          <p:nvPr/>
        </p:nvSpPr>
        <p:spPr>
          <a:xfrm>
            <a:off x="6419567" y="2997626"/>
            <a:ext cx="186948" cy="1722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4FED44-C9C5-421D-9A71-E3FCDAED078C}"/>
              </a:ext>
            </a:extLst>
          </p:cNvPr>
          <p:cNvSpPr/>
          <p:nvPr/>
        </p:nvSpPr>
        <p:spPr>
          <a:xfrm>
            <a:off x="7585075" y="3543263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DF08621-3295-4E77-BA8D-43C03A1E8A8A}"/>
              </a:ext>
            </a:extLst>
          </p:cNvPr>
          <p:cNvSpPr/>
          <p:nvPr/>
        </p:nvSpPr>
        <p:spPr>
          <a:xfrm>
            <a:off x="5399539" y="3881925"/>
            <a:ext cx="156996" cy="1446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5E9696-7732-497C-8EAF-7C6FDF326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55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ko-KR" altLang="en-US" sz="2800" b="1" dirty="0" err="1"/>
              <a:t>스폰</a:t>
            </a:r>
            <a:r>
              <a:rPr lang="ko-KR" altLang="en-US" sz="2800" b="1" dirty="0"/>
              <a:t> 지점 </a:t>
            </a:r>
            <a:r>
              <a:rPr lang="en-US" altLang="ko-KR" sz="2800" b="1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7B61-340D-421A-A240-BE86CA426054}"/>
              </a:ext>
            </a:extLst>
          </p:cNvPr>
          <p:cNvSpPr txBox="1"/>
          <p:nvPr/>
        </p:nvSpPr>
        <p:spPr>
          <a:xfrm>
            <a:off x="749094" y="1779182"/>
            <a:ext cx="193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모래사장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8E9E09-B58B-4F46-9759-2B1DCEBF6976}"/>
              </a:ext>
            </a:extLst>
          </p:cNvPr>
          <p:cNvSpPr txBox="1"/>
          <p:nvPr/>
        </p:nvSpPr>
        <p:spPr>
          <a:xfrm>
            <a:off x="9077325" y="1992675"/>
            <a:ext cx="2106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나뭇가지 </a:t>
            </a:r>
            <a:r>
              <a:rPr lang="ko-KR" altLang="en-US" dirty="0"/>
              <a:t>스폰지점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01942B-6E44-4C89-AF7A-E7B77A3A4DA2}"/>
              </a:ext>
            </a:extLst>
          </p:cNvPr>
          <p:cNvSpPr txBox="1"/>
          <p:nvPr/>
        </p:nvSpPr>
        <p:spPr>
          <a:xfrm>
            <a:off x="9477485" y="1238400"/>
            <a:ext cx="18149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모래 </a:t>
            </a:r>
            <a:r>
              <a:rPr lang="ko-KR" altLang="en-US" dirty="0"/>
              <a:t>스폰지점 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41171F-C0D1-4587-BE0D-6B3153869B1C}"/>
              </a:ext>
            </a:extLst>
          </p:cNvPr>
          <p:cNvSpPr/>
          <p:nvPr/>
        </p:nvSpPr>
        <p:spPr>
          <a:xfrm>
            <a:off x="11184047" y="1271326"/>
            <a:ext cx="358775" cy="3306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7EFADD-C4F4-4435-93EC-57C573F61390}"/>
              </a:ext>
            </a:extLst>
          </p:cNvPr>
          <p:cNvSpPr txBox="1"/>
          <p:nvPr/>
        </p:nvSpPr>
        <p:spPr>
          <a:xfrm>
            <a:off x="9300563" y="3543435"/>
            <a:ext cx="19379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/>
              <a:t>코코넛 </a:t>
            </a:r>
            <a:r>
              <a:rPr lang="ko-KR" altLang="en-US" dirty="0"/>
              <a:t>스폰지점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B20FF-A708-49CA-AF76-D6A56500AC47}"/>
              </a:ext>
            </a:extLst>
          </p:cNvPr>
          <p:cNvSpPr txBox="1"/>
          <p:nvPr/>
        </p:nvSpPr>
        <p:spPr>
          <a:xfrm>
            <a:off x="9654407" y="2795036"/>
            <a:ext cx="1584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물 스폰지점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E092F3B-7F8E-42E7-ADF8-9EC9D3893BD0}"/>
              </a:ext>
            </a:extLst>
          </p:cNvPr>
          <p:cNvSpPr/>
          <p:nvPr/>
        </p:nvSpPr>
        <p:spPr>
          <a:xfrm>
            <a:off x="11184157" y="2814376"/>
            <a:ext cx="358775" cy="3306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316028-AC25-406D-8013-8AF9185E6887}"/>
              </a:ext>
            </a:extLst>
          </p:cNvPr>
          <p:cNvSpPr/>
          <p:nvPr/>
        </p:nvSpPr>
        <p:spPr>
          <a:xfrm>
            <a:off x="11184156" y="3543435"/>
            <a:ext cx="358775" cy="3306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410CC7-0E87-409F-90D5-76D3EF67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001" y="1871785"/>
            <a:ext cx="5255049" cy="44564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8F51F9-4826-4D7C-A019-9A0EAE276DD1}"/>
              </a:ext>
            </a:extLst>
          </p:cNvPr>
          <p:cNvSpPr/>
          <p:nvPr/>
        </p:nvSpPr>
        <p:spPr>
          <a:xfrm>
            <a:off x="11184046" y="2041025"/>
            <a:ext cx="358775" cy="3306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1EED0A-9AAA-49CB-86D1-7E7091C4EA7C}"/>
              </a:ext>
            </a:extLst>
          </p:cNvPr>
          <p:cNvSpPr/>
          <p:nvPr/>
        </p:nvSpPr>
        <p:spPr>
          <a:xfrm>
            <a:off x="5216050" y="5199501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4B5677-750D-438D-B030-164D26BBEAAB}"/>
              </a:ext>
            </a:extLst>
          </p:cNvPr>
          <p:cNvSpPr/>
          <p:nvPr/>
        </p:nvSpPr>
        <p:spPr>
          <a:xfrm>
            <a:off x="6520975" y="4694676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521F57-5293-4A8E-8E33-90635B60C55E}"/>
              </a:ext>
            </a:extLst>
          </p:cNvPr>
          <p:cNvSpPr/>
          <p:nvPr/>
        </p:nvSpPr>
        <p:spPr>
          <a:xfrm>
            <a:off x="7521100" y="3429000"/>
            <a:ext cx="239274" cy="23927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71BCF9-CE7D-475C-B2A8-3B0B88BA91BD}"/>
              </a:ext>
            </a:extLst>
          </p:cNvPr>
          <p:cNvSpPr/>
          <p:nvPr/>
        </p:nvSpPr>
        <p:spPr>
          <a:xfrm>
            <a:off x="4192808" y="3912767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6ECB0-482B-4127-9176-DAB5B2F57D93}"/>
              </a:ext>
            </a:extLst>
          </p:cNvPr>
          <p:cNvSpPr/>
          <p:nvPr/>
        </p:nvSpPr>
        <p:spPr>
          <a:xfrm>
            <a:off x="5080320" y="339488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677BA5-9BF9-4EAD-99FC-9AAE8B446D51}"/>
              </a:ext>
            </a:extLst>
          </p:cNvPr>
          <p:cNvSpPr/>
          <p:nvPr/>
        </p:nvSpPr>
        <p:spPr>
          <a:xfrm>
            <a:off x="6602630" y="2577242"/>
            <a:ext cx="236318" cy="2177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8406AF-3A59-4848-AF8C-F4612348DF97}"/>
              </a:ext>
            </a:extLst>
          </p:cNvPr>
          <p:cNvSpPr/>
          <p:nvPr/>
        </p:nvSpPr>
        <p:spPr>
          <a:xfrm>
            <a:off x="5675026" y="5256651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57DEF-BBA5-4031-B667-8ED8D44C7CD4}"/>
              </a:ext>
            </a:extLst>
          </p:cNvPr>
          <p:cNvSpPr/>
          <p:nvPr/>
        </p:nvSpPr>
        <p:spPr>
          <a:xfrm>
            <a:off x="6096000" y="4546464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F1CE9F-9AE5-4CA4-9034-032B4D1F0761}"/>
              </a:ext>
            </a:extLst>
          </p:cNvPr>
          <p:cNvSpPr/>
          <p:nvPr/>
        </p:nvSpPr>
        <p:spPr>
          <a:xfrm>
            <a:off x="7372603" y="3054109"/>
            <a:ext cx="239274" cy="22051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DFA7AC-2F49-49C0-BD4C-6AFDC97F9DE0}"/>
              </a:ext>
            </a:extLst>
          </p:cNvPr>
          <p:cNvSpPr/>
          <p:nvPr/>
        </p:nvSpPr>
        <p:spPr>
          <a:xfrm>
            <a:off x="6215637" y="3489752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B660CC6-EFEA-4F79-8652-5C2035BC9E2C}"/>
              </a:ext>
            </a:extLst>
          </p:cNvPr>
          <p:cNvSpPr/>
          <p:nvPr/>
        </p:nvSpPr>
        <p:spPr>
          <a:xfrm>
            <a:off x="6720788" y="4062965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CB61AD-9C6F-40AD-B8D0-5E77EA9AB8A9}"/>
              </a:ext>
            </a:extLst>
          </p:cNvPr>
          <p:cNvSpPr/>
          <p:nvPr/>
        </p:nvSpPr>
        <p:spPr>
          <a:xfrm>
            <a:off x="4992787" y="4362190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07D663-1116-4171-9479-C73ACBCC6FAC}"/>
              </a:ext>
            </a:extLst>
          </p:cNvPr>
          <p:cNvSpPr/>
          <p:nvPr/>
        </p:nvSpPr>
        <p:spPr>
          <a:xfrm>
            <a:off x="5937009" y="4909201"/>
            <a:ext cx="236319" cy="21779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5FAD43-973F-4373-B07F-BE6A2A819DA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8480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플레이 방법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9272-3420-4E02-AC5F-B1688F0C3FBA}"/>
              </a:ext>
            </a:extLst>
          </p:cNvPr>
          <p:cNvSpPr txBox="1"/>
          <p:nvPr/>
        </p:nvSpPr>
        <p:spPr>
          <a:xfrm>
            <a:off x="962025" y="1962150"/>
            <a:ext cx="7138493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게임의 </a:t>
            </a:r>
            <a:r>
              <a:rPr lang="ko-KR" altLang="en-US" sz="1400" dirty="0" err="1"/>
              <a:t>시작씬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게임 시작 전에 간단한 </a:t>
            </a:r>
            <a:r>
              <a:rPr lang="ko-KR" altLang="en-US" sz="1400" dirty="0" err="1"/>
              <a:t>컷씬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무인도에서 배가 지나가는 걸 보는 마피아</a:t>
            </a:r>
            <a:endParaRPr lang="en-US" altLang="ko-KR" sz="1400" dirty="0"/>
          </a:p>
          <a:p>
            <a:r>
              <a:rPr lang="ko-KR" altLang="en-US" sz="1400" dirty="0"/>
              <a:t>그리고 페이드인 </a:t>
            </a:r>
            <a:r>
              <a:rPr lang="ko-KR" altLang="en-US" sz="1400" dirty="0" err="1"/>
              <a:t>페이드</a:t>
            </a:r>
            <a:r>
              <a:rPr lang="ko-KR" altLang="en-US" sz="1400" dirty="0"/>
              <a:t> 아웃 하고 게임 플레이 화면 시작</a:t>
            </a: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게임 시작</a:t>
            </a:r>
            <a:r>
              <a:rPr lang="en-US" altLang="ko-KR" sz="1400" dirty="0"/>
              <a:t>- </a:t>
            </a:r>
            <a:r>
              <a:rPr lang="ko-KR" altLang="en-US" sz="1400" dirty="0"/>
              <a:t>모두 </a:t>
            </a:r>
            <a:r>
              <a:rPr lang="ko-KR" altLang="en-US" sz="1400" dirty="0" err="1"/>
              <a:t>메인로비에서</a:t>
            </a:r>
            <a:r>
              <a:rPr lang="ko-KR" altLang="en-US" sz="1400" dirty="0"/>
              <a:t> 서서 게임 시작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화면에 게임의 목표 표시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개별로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메인 로비에 모든 재료를 모으기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모든 재료가 모였다면 배가 출발하기 전까지 생존</a:t>
            </a:r>
            <a:endParaRPr lang="en-US" altLang="ko-KR" sz="1400" dirty="0"/>
          </a:p>
          <a:p>
            <a:pPr marL="180975" indent="-180975">
              <a:buAutoNum type="arabicPeriod"/>
            </a:pPr>
            <a:r>
              <a:rPr lang="ko-KR" altLang="en-US" sz="1400" dirty="0"/>
              <a:t>출발하기 전까지 살아남았다면 </a:t>
            </a:r>
            <a:r>
              <a:rPr lang="ko-KR" altLang="en-US" sz="1400" dirty="0" err="1"/>
              <a:t>시민팀</a:t>
            </a:r>
            <a:r>
              <a:rPr lang="ko-KR" altLang="en-US" sz="1400" dirty="0"/>
              <a:t> 승리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게임 플레이 도중 일반 플레이어의 시체를 발견하면 회의 시작</a:t>
            </a:r>
            <a:endParaRPr lang="en-US" altLang="ko-KR" sz="1400" dirty="0"/>
          </a:p>
          <a:p>
            <a:r>
              <a:rPr lang="ko-KR" altLang="en-US" sz="1400" dirty="0"/>
              <a:t>회의에서 가장 많은 표를 받은 플레이어는 섬에서 </a:t>
            </a:r>
            <a:r>
              <a:rPr lang="ko-KR" altLang="en-US" sz="1400" dirty="0" err="1"/>
              <a:t>내보내짐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 전에 마피아가 시민을 모두 없앴거나 배가 출발하기 전에 시민을 모두 없애면 승리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61DE4-4BB2-4B1C-ABAE-91D49AB8834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26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224768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배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구리광석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구리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코코넛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13218E6-B3B7-4AF2-9C53-7920A765E09C}"/>
              </a:ext>
            </a:extLst>
          </p:cNvPr>
          <p:cNvSpPr txBox="1"/>
          <p:nvPr/>
        </p:nvSpPr>
        <p:spPr>
          <a:xfrm>
            <a:off x="4876800" y="477631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화면을 눌러 게임 시작하기</a:t>
            </a: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E10D84D-7397-428B-A44D-577B7EAD88C7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2C64E05-518D-409A-BA29-9F94ACBE771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3" name="그래픽 102" descr="단일 톱니바퀴 단색으로 채워진">
            <a:extLst>
              <a:ext uri="{FF2B5EF4-FFF2-40B4-BE49-F238E27FC236}">
                <a16:creationId xmlns:a16="http://schemas.microsoft.com/office/drawing/2014/main" id="{584F0D34-8ACC-47CB-B66B-C46ABFD496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F83C9-D9E1-4D5B-9BE8-1B32549BA2A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821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FSM</a:t>
            </a:r>
            <a:r>
              <a:rPr lang="ko-KR" altLang="en-US" sz="7200" b="1" dirty="0"/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24015"/>
              </p:ext>
            </p:extLst>
          </p:nvPr>
        </p:nvGraphicFramePr>
        <p:xfrm>
          <a:off x="1033319" y="1998903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PC 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895927" y="145010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게임</a:t>
            </a:r>
            <a:r>
              <a:rPr lang="ko-KR" altLang="en-US" dirty="0"/>
              <a:t> </a:t>
            </a:r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부분 설명</a:t>
            </a: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킬 </a:t>
            </a:r>
            <a:r>
              <a:rPr lang="en-US" altLang="ko-KR" sz="2800" b="1" dirty="0"/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그림자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1E44C2-8531-44DA-8B7B-1D55BF5315ED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BDE8877-2306-4033-9A46-151A6824828D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E1DAC97C-AF47-475B-8792-360647E5F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ED5B5B0-E48F-492F-803C-6F8DE8D1D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래픽 5" descr="일 단색으로 채워진">
            <a:extLst>
              <a:ext uri="{FF2B5EF4-FFF2-40B4-BE49-F238E27FC236}">
                <a16:creationId xmlns:a16="http://schemas.microsoft.com/office/drawing/2014/main" id="{EA6D4171-8B3D-4526-B123-C07A5B9C75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25966" y="6140955"/>
            <a:ext cx="669199" cy="669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3627F7-D3B7-4913-AB5E-DC45E15DC57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40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길 넓이 재설정 </a:t>
            </a:r>
            <a:r>
              <a:rPr lang="en-US" altLang="ko-KR" sz="2800" b="1" dirty="0"/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CFDC5-B611-4703-989C-36B324DE329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58" y="1005138"/>
            <a:ext cx="9494729" cy="5821466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70DBB8A-B426-47A4-98FB-A4E2934A0B1E}"/>
              </a:ext>
            </a:extLst>
          </p:cNvPr>
          <p:cNvCxnSpPr/>
          <p:nvPr/>
        </p:nvCxnSpPr>
        <p:spPr>
          <a:xfrm>
            <a:off x="6857568" y="257369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00C5F6B-4F41-425E-B07A-DB8F6EA80312}"/>
              </a:ext>
            </a:extLst>
          </p:cNvPr>
          <p:cNvSpPr/>
          <p:nvPr/>
        </p:nvSpPr>
        <p:spPr>
          <a:xfrm>
            <a:off x="6848043" y="2392717"/>
            <a:ext cx="1343025" cy="585787"/>
          </a:xfrm>
          <a:custGeom>
            <a:avLst/>
            <a:gdLst>
              <a:gd name="connsiteX0" fmla="*/ 0 w 1343025"/>
              <a:gd name="connsiteY0" fmla="*/ 0 h 585787"/>
              <a:gd name="connsiteX1" fmla="*/ 1343025 w 1343025"/>
              <a:gd name="connsiteY1" fmla="*/ 42862 h 585787"/>
              <a:gd name="connsiteX2" fmla="*/ 1233487 w 1343025"/>
              <a:gd name="connsiteY2" fmla="*/ 352425 h 585787"/>
              <a:gd name="connsiteX3" fmla="*/ 1200150 w 1343025"/>
              <a:gd name="connsiteY3" fmla="*/ 585787 h 585787"/>
              <a:gd name="connsiteX4" fmla="*/ 14287 w 1343025"/>
              <a:gd name="connsiteY4" fmla="*/ 400050 h 585787"/>
              <a:gd name="connsiteX5" fmla="*/ 0 w 1343025"/>
              <a:gd name="connsiteY5" fmla="*/ 0 h 5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3025" h="585787">
                <a:moveTo>
                  <a:pt x="0" y="0"/>
                </a:moveTo>
                <a:lnTo>
                  <a:pt x="1343025" y="42862"/>
                </a:lnTo>
                <a:lnTo>
                  <a:pt x="1233487" y="352425"/>
                </a:lnTo>
                <a:lnTo>
                  <a:pt x="1200150" y="585787"/>
                </a:lnTo>
                <a:lnTo>
                  <a:pt x="14287" y="400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3A0A7BDA-384B-4801-8C9B-97B34519E704}"/>
              </a:ext>
            </a:extLst>
          </p:cNvPr>
          <p:cNvSpPr/>
          <p:nvPr/>
        </p:nvSpPr>
        <p:spPr>
          <a:xfrm>
            <a:off x="5819343" y="3240442"/>
            <a:ext cx="628650" cy="347662"/>
          </a:xfrm>
          <a:custGeom>
            <a:avLst/>
            <a:gdLst>
              <a:gd name="connsiteX0" fmla="*/ 0 w 628650"/>
              <a:gd name="connsiteY0" fmla="*/ 9525 h 347662"/>
              <a:gd name="connsiteX1" fmla="*/ 147637 w 628650"/>
              <a:gd name="connsiteY1" fmla="*/ 347662 h 347662"/>
              <a:gd name="connsiteX2" fmla="*/ 457200 w 628650"/>
              <a:gd name="connsiteY2" fmla="*/ 328612 h 347662"/>
              <a:gd name="connsiteX3" fmla="*/ 628650 w 628650"/>
              <a:gd name="connsiteY3" fmla="*/ 0 h 347662"/>
              <a:gd name="connsiteX4" fmla="*/ 0 w 628650"/>
              <a:gd name="connsiteY4" fmla="*/ 9525 h 34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650" h="347662">
                <a:moveTo>
                  <a:pt x="0" y="9525"/>
                </a:moveTo>
                <a:lnTo>
                  <a:pt x="147637" y="347662"/>
                </a:lnTo>
                <a:lnTo>
                  <a:pt x="457200" y="328612"/>
                </a:lnTo>
                <a:lnTo>
                  <a:pt x="628650" y="0"/>
                </a:lnTo>
                <a:lnTo>
                  <a:pt x="0" y="952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082F86C-9158-452E-8E4B-177D8DF34DD3}"/>
              </a:ext>
            </a:extLst>
          </p:cNvPr>
          <p:cNvSpPr/>
          <p:nvPr/>
        </p:nvSpPr>
        <p:spPr>
          <a:xfrm>
            <a:off x="4557280" y="2230792"/>
            <a:ext cx="866775" cy="490537"/>
          </a:xfrm>
          <a:custGeom>
            <a:avLst/>
            <a:gdLst>
              <a:gd name="connsiteX0" fmla="*/ 404813 w 866775"/>
              <a:gd name="connsiteY0" fmla="*/ 0 h 490537"/>
              <a:gd name="connsiteX1" fmla="*/ 866775 w 866775"/>
              <a:gd name="connsiteY1" fmla="*/ 61912 h 490537"/>
              <a:gd name="connsiteX2" fmla="*/ 857250 w 866775"/>
              <a:gd name="connsiteY2" fmla="*/ 490537 h 490537"/>
              <a:gd name="connsiteX3" fmla="*/ 0 w 866775"/>
              <a:gd name="connsiteY3" fmla="*/ 442912 h 490537"/>
              <a:gd name="connsiteX4" fmla="*/ 404813 w 866775"/>
              <a:gd name="connsiteY4" fmla="*/ 0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6775" h="490537">
                <a:moveTo>
                  <a:pt x="404813" y="0"/>
                </a:moveTo>
                <a:lnTo>
                  <a:pt x="866775" y="61912"/>
                </a:lnTo>
                <a:lnTo>
                  <a:pt x="857250" y="490537"/>
                </a:lnTo>
                <a:lnTo>
                  <a:pt x="0" y="442912"/>
                </a:lnTo>
                <a:lnTo>
                  <a:pt x="404813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487C9BF-4B21-4AD5-B4B3-0D51309F075C}"/>
              </a:ext>
            </a:extLst>
          </p:cNvPr>
          <p:cNvSpPr/>
          <p:nvPr/>
        </p:nvSpPr>
        <p:spPr>
          <a:xfrm>
            <a:off x="2823730" y="2697517"/>
            <a:ext cx="657225" cy="800100"/>
          </a:xfrm>
          <a:custGeom>
            <a:avLst/>
            <a:gdLst>
              <a:gd name="connsiteX0" fmla="*/ 657225 w 657225"/>
              <a:gd name="connsiteY0" fmla="*/ 233362 h 800100"/>
              <a:gd name="connsiteX1" fmla="*/ 523875 w 657225"/>
              <a:gd name="connsiteY1" fmla="*/ 800100 h 800100"/>
              <a:gd name="connsiteX2" fmla="*/ 0 w 657225"/>
              <a:gd name="connsiteY2" fmla="*/ 776287 h 800100"/>
              <a:gd name="connsiteX3" fmla="*/ 385763 w 657225"/>
              <a:gd name="connsiteY3" fmla="*/ 247650 h 800100"/>
              <a:gd name="connsiteX4" fmla="*/ 395288 w 657225"/>
              <a:gd name="connsiteY4" fmla="*/ 0 h 800100"/>
              <a:gd name="connsiteX5" fmla="*/ 657225 w 657225"/>
              <a:gd name="connsiteY5" fmla="*/ 233362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225" h="800100">
                <a:moveTo>
                  <a:pt x="657225" y="233362"/>
                </a:moveTo>
                <a:lnTo>
                  <a:pt x="523875" y="800100"/>
                </a:lnTo>
                <a:lnTo>
                  <a:pt x="0" y="776287"/>
                </a:lnTo>
                <a:lnTo>
                  <a:pt x="385763" y="247650"/>
                </a:lnTo>
                <a:lnTo>
                  <a:pt x="395288" y="0"/>
                </a:lnTo>
                <a:lnTo>
                  <a:pt x="657225" y="2333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4ECC346-CA28-41EB-A365-157B6B5D6DEC}"/>
              </a:ext>
            </a:extLst>
          </p:cNvPr>
          <p:cNvSpPr/>
          <p:nvPr/>
        </p:nvSpPr>
        <p:spPr>
          <a:xfrm>
            <a:off x="3719080" y="3107092"/>
            <a:ext cx="1500188" cy="1285875"/>
          </a:xfrm>
          <a:custGeom>
            <a:avLst/>
            <a:gdLst>
              <a:gd name="connsiteX0" fmla="*/ 0 w 1500188"/>
              <a:gd name="connsiteY0" fmla="*/ 766762 h 1285875"/>
              <a:gd name="connsiteX1" fmla="*/ 638175 w 1500188"/>
              <a:gd name="connsiteY1" fmla="*/ 0 h 1285875"/>
              <a:gd name="connsiteX2" fmla="*/ 1500188 w 1500188"/>
              <a:gd name="connsiteY2" fmla="*/ 823912 h 1285875"/>
              <a:gd name="connsiteX3" fmla="*/ 1157288 w 1500188"/>
              <a:gd name="connsiteY3" fmla="*/ 1104900 h 1285875"/>
              <a:gd name="connsiteX4" fmla="*/ 676275 w 1500188"/>
              <a:gd name="connsiteY4" fmla="*/ 619125 h 1285875"/>
              <a:gd name="connsiteX5" fmla="*/ 38100 w 1500188"/>
              <a:gd name="connsiteY5" fmla="*/ 1266825 h 1285875"/>
              <a:gd name="connsiteX6" fmla="*/ 19050 w 1500188"/>
              <a:gd name="connsiteY6" fmla="*/ 1285875 h 1285875"/>
              <a:gd name="connsiteX7" fmla="*/ 0 w 1500188"/>
              <a:gd name="connsiteY7" fmla="*/ 766762 h 128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0188" h="1285875">
                <a:moveTo>
                  <a:pt x="0" y="766762"/>
                </a:moveTo>
                <a:lnTo>
                  <a:pt x="638175" y="0"/>
                </a:lnTo>
                <a:lnTo>
                  <a:pt x="1500188" y="823912"/>
                </a:lnTo>
                <a:lnTo>
                  <a:pt x="1157288" y="1104900"/>
                </a:lnTo>
                <a:lnTo>
                  <a:pt x="676275" y="619125"/>
                </a:lnTo>
                <a:lnTo>
                  <a:pt x="38100" y="1266825"/>
                </a:lnTo>
                <a:lnTo>
                  <a:pt x="19050" y="1285875"/>
                </a:lnTo>
                <a:lnTo>
                  <a:pt x="0" y="76676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85580C1E-D548-4B52-9F34-DC6928E3638D}"/>
              </a:ext>
            </a:extLst>
          </p:cNvPr>
          <p:cNvSpPr/>
          <p:nvPr/>
        </p:nvSpPr>
        <p:spPr>
          <a:xfrm>
            <a:off x="3352368" y="4407254"/>
            <a:ext cx="1957387" cy="1343025"/>
          </a:xfrm>
          <a:custGeom>
            <a:avLst/>
            <a:gdLst>
              <a:gd name="connsiteX0" fmla="*/ 0 w 1957387"/>
              <a:gd name="connsiteY0" fmla="*/ 376238 h 1343025"/>
              <a:gd name="connsiteX1" fmla="*/ 466725 w 1957387"/>
              <a:gd name="connsiteY1" fmla="*/ 1085850 h 1343025"/>
              <a:gd name="connsiteX2" fmla="*/ 1385887 w 1957387"/>
              <a:gd name="connsiteY2" fmla="*/ 1343025 h 1343025"/>
              <a:gd name="connsiteX3" fmla="*/ 1924050 w 1957387"/>
              <a:gd name="connsiteY3" fmla="*/ 1338263 h 1343025"/>
              <a:gd name="connsiteX4" fmla="*/ 1895475 w 1957387"/>
              <a:gd name="connsiteY4" fmla="*/ 1228725 h 1343025"/>
              <a:gd name="connsiteX5" fmla="*/ 1957387 w 1957387"/>
              <a:gd name="connsiteY5" fmla="*/ 971550 h 1343025"/>
              <a:gd name="connsiteX6" fmla="*/ 1019175 w 1957387"/>
              <a:gd name="connsiteY6" fmla="*/ 676275 h 1343025"/>
              <a:gd name="connsiteX7" fmla="*/ 385762 w 1957387"/>
              <a:gd name="connsiteY7" fmla="*/ 0 h 1343025"/>
              <a:gd name="connsiteX8" fmla="*/ 0 w 1957387"/>
              <a:gd name="connsiteY8" fmla="*/ 376238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7387" h="1343025">
                <a:moveTo>
                  <a:pt x="0" y="376238"/>
                </a:moveTo>
                <a:lnTo>
                  <a:pt x="466725" y="1085850"/>
                </a:lnTo>
                <a:lnTo>
                  <a:pt x="1385887" y="1343025"/>
                </a:lnTo>
                <a:lnTo>
                  <a:pt x="1924050" y="1338263"/>
                </a:lnTo>
                <a:lnTo>
                  <a:pt x="1895475" y="1228725"/>
                </a:lnTo>
                <a:lnTo>
                  <a:pt x="1957387" y="971550"/>
                </a:lnTo>
                <a:lnTo>
                  <a:pt x="1019175" y="676275"/>
                </a:lnTo>
                <a:lnTo>
                  <a:pt x="385762" y="0"/>
                </a:lnTo>
                <a:lnTo>
                  <a:pt x="0" y="376238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642A4EEA-8763-4F6A-89E5-81E4E6D618C6}"/>
              </a:ext>
            </a:extLst>
          </p:cNvPr>
          <p:cNvSpPr/>
          <p:nvPr/>
        </p:nvSpPr>
        <p:spPr>
          <a:xfrm>
            <a:off x="6633730" y="4688242"/>
            <a:ext cx="1871663" cy="1204912"/>
          </a:xfrm>
          <a:custGeom>
            <a:avLst/>
            <a:gdLst>
              <a:gd name="connsiteX0" fmla="*/ 0 w 1871663"/>
              <a:gd name="connsiteY0" fmla="*/ 1204912 h 1204912"/>
              <a:gd name="connsiteX1" fmla="*/ 1871663 w 1871663"/>
              <a:gd name="connsiteY1" fmla="*/ 314325 h 1204912"/>
              <a:gd name="connsiteX2" fmla="*/ 1362075 w 1871663"/>
              <a:gd name="connsiteY2" fmla="*/ 0 h 1204912"/>
              <a:gd name="connsiteX3" fmla="*/ 4763 w 1871663"/>
              <a:gd name="connsiteY3" fmla="*/ 719137 h 1204912"/>
              <a:gd name="connsiteX4" fmla="*/ 0 w 1871663"/>
              <a:gd name="connsiteY4" fmla="*/ 1204912 h 120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1663" h="1204912">
                <a:moveTo>
                  <a:pt x="0" y="1204912"/>
                </a:moveTo>
                <a:lnTo>
                  <a:pt x="1871663" y="314325"/>
                </a:lnTo>
                <a:lnTo>
                  <a:pt x="1362075" y="0"/>
                </a:lnTo>
                <a:lnTo>
                  <a:pt x="4763" y="719137"/>
                </a:lnTo>
                <a:cubicBezTo>
                  <a:pt x="3175" y="881062"/>
                  <a:pt x="1588" y="1042987"/>
                  <a:pt x="0" y="1204912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3DDD-F4A3-45C0-8C01-B5A031154C5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258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게임 시작 전 로비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219200" y="1459345"/>
            <a:ext cx="85218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프로토타입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메인 로비에 투명 벽을 설정하고 메인 로비에서만 돌아다닐 수 있도록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ko-KR" altLang="en-US"/>
              <a:t>방법이 좋지 않다고 판단 되는 경우 새로운 장소 만들어서 돌아다니기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실제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E4DA70-AF3B-4867-B09F-BF0C1872639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64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50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 모아야하는 아이템 </a:t>
            </a:r>
            <a:r>
              <a:rPr lang="ko-KR" altLang="en-US" sz="2800" b="1" dirty="0" err="1"/>
              <a:t>갯수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191491" y="2893766"/>
            <a:ext cx="1874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</a:t>
            </a:r>
            <a:r>
              <a:rPr lang="en-US" altLang="ko-KR" dirty="0"/>
              <a:t> - 35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플라스틱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유리</a:t>
            </a:r>
            <a:r>
              <a:rPr lang="en-US" altLang="ko-KR" dirty="0"/>
              <a:t> –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철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구리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배터리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모터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베리 </a:t>
            </a:r>
            <a:r>
              <a:rPr lang="en-US" altLang="ko-KR" dirty="0"/>
              <a:t>– 12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코코넛</a:t>
            </a:r>
            <a:r>
              <a:rPr lang="en-US" altLang="ko-KR" dirty="0"/>
              <a:t>- 8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물</a:t>
            </a:r>
            <a:r>
              <a:rPr lang="en-US" altLang="ko-KR" dirty="0"/>
              <a:t> – 6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84C9-2B06-4032-B9B6-BC4BAC883A6A}"/>
              </a:ext>
            </a:extLst>
          </p:cNvPr>
          <p:cNvSpPr txBox="1"/>
          <p:nvPr/>
        </p:nvSpPr>
        <p:spPr>
          <a:xfrm>
            <a:off x="1283855" y="1394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인 플레이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B1B4-2CDF-4961-862C-99D43DFB9E23}"/>
              </a:ext>
            </a:extLst>
          </p:cNvPr>
          <p:cNvSpPr txBox="1"/>
          <p:nvPr/>
        </p:nvSpPr>
        <p:spPr>
          <a:xfrm>
            <a:off x="1191491" y="1911681"/>
            <a:ext cx="45079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낮 </a:t>
            </a:r>
            <a:r>
              <a:rPr lang="en-US" altLang="ko-KR" dirty="0"/>
              <a:t>– 60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밤 </a:t>
            </a:r>
            <a:r>
              <a:rPr lang="en-US" altLang="ko-KR" dirty="0">
                <a:ea typeface="맑은 고딕"/>
              </a:rPr>
              <a:t>– 60</a:t>
            </a:r>
            <a:r>
              <a:rPr lang="ko-KR" altLang="en-US" dirty="0">
                <a:ea typeface="맑은 고딕"/>
              </a:rPr>
              <a:t>초</a:t>
            </a:r>
            <a:br>
              <a:rPr lang="en-US" altLang="ko-KR" dirty="0"/>
            </a:br>
            <a:br>
              <a:rPr lang="en-US" altLang="ko-KR" sz="1200" dirty="0"/>
            </a:br>
            <a:r>
              <a:rPr lang="ko-KR" altLang="en-US" sz="1200" dirty="0">
                <a:ea typeface="맑은 고딕"/>
              </a:rPr>
              <a:t>이 아이템을 다 모으려면 </a:t>
            </a:r>
            <a:r>
              <a:rPr lang="en-US" altLang="ko-KR" sz="1200" dirty="0">
                <a:ea typeface="맑은 고딕"/>
              </a:rPr>
              <a:t>3</a:t>
            </a:r>
            <a:r>
              <a:rPr lang="ko-KR" altLang="en-US" sz="1200" dirty="0">
                <a:ea typeface="맑은 고딕"/>
              </a:rPr>
              <a:t>일 낮 까지는 모아야 할 것으로 보임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056B-9EB3-48D6-A898-785192CED7E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24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418672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그래픽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캐릭터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962025" y="1581150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여러가지 외형을 가진 인간 캐릭터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181099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1874</Words>
  <Application>Microsoft Office PowerPoint</Application>
  <PresentationFormat>와이드스크린</PresentationFormat>
  <Paragraphs>609</Paragraphs>
  <Slides>48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맑은 고딕</vt:lpstr>
      <vt:lpstr>Arial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24</cp:revision>
  <dcterms:created xsi:type="dcterms:W3CDTF">2022-01-12T08:55:20Z</dcterms:created>
  <dcterms:modified xsi:type="dcterms:W3CDTF">2022-03-08T02:25:44Z</dcterms:modified>
</cp:coreProperties>
</file>